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2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C887-84DA-A34C-BCB2-C9580429C549}" type="datetimeFigureOut">
              <a:rPr lang="en-US" smtClean="0"/>
              <a:t>2016/03/15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F49F-7E91-C645-A3CE-981D2A6C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0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C887-84DA-A34C-BCB2-C9580429C549}" type="datetimeFigureOut">
              <a:rPr lang="en-US" smtClean="0"/>
              <a:t>2016/03/15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F49F-7E91-C645-A3CE-981D2A6C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4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C887-84DA-A34C-BCB2-C9580429C549}" type="datetimeFigureOut">
              <a:rPr lang="en-US" smtClean="0"/>
              <a:t>2016/03/15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F49F-7E91-C645-A3CE-981D2A6C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C887-84DA-A34C-BCB2-C9580429C549}" type="datetimeFigureOut">
              <a:rPr lang="en-US" smtClean="0"/>
              <a:t>2016/03/15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F49F-7E91-C645-A3CE-981D2A6C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4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C887-84DA-A34C-BCB2-C9580429C549}" type="datetimeFigureOut">
              <a:rPr lang="en-US" smtClean="0"/>
              <a:t>2016/03/15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F49F-7E91-C645-A3CE-981D2A6C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1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C887-84DA-A34C-BCB2-C9580429C549}" type="datetimeFigureOut">
              <a:rPr lang="en-US" smtClean="0"/>
              <a:t>2016/03/15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F49F-7E91-C645-A3CE-981D2A6C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1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C887-84DA-A34C-BCB2-C9580429C549}" type="datetimeFigureOut">
              <a:rPr lang="en-US" smtClean="0"/>
              <a:t>2016/03/15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F49F-7E91-C645-A3CE-981D2A6C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3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C887-84DA-A34C-BCB2-C9580429C549}" type="datetimeFigureOut">
              <a:rPr lang="en-US" smtClean="0"/>
              <a:t>2016/03/15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F49F-7E91-C645-A3CE-981D2A6C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3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C887-84DA-A34C-BCB2-C9580429C549}" type="datetimeFigureOut">
              <a:rPr lang="en-US" smtClean="0"/>
              <a:t>2016/03/15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F49F-7E91-C645-A3CE-981D2A6C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C887-84DA-A34C-BCB2-C9580429C549}" type="datetimeFigureOut">
              <a:rPr lang="en-US" smtClean="0"/>
              <a:t>2016/03/15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F49F-7E91-C645-A3CE-981D2A6C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2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C887-84DA-A34C-BCB2-C9580429C549}" type="datetimeFigureOut">
              <a:rPr lang="en-US" smtClean="0"/>
              <a:t>2016/03/15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F49F-7E91-C645-A3CE-981D2A6C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3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C887-84DA-A34C-BCB2-C9580429C549}" type="datetimeFigureOut">
              <a:rPr lang="en-US" smtClean="0"/>
              <a:t>2016/03/15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F49F-7E91-C645-A3CE-981D2A6C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0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2902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898" y="6404788"/>
            <a:ext cx="40043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Retrieving fallen washing from the canal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0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2902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344" y="644160"/>
            <a:ext cx="69879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Houses built on stilts. Part of the water is emitted from the sewer/canals.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29026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344" y="460114"/>
            <a:ext cx="79662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Debris at the edge of human habitation. Some of it are remnants from the last fire.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0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2902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229" y="515328"/>
            <a:ext cx="252184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Building on stilts to avoid winter rain or the drain water from the sewers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1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2902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808" y="307900"/>
            <a:ext cx="83118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New mounds made from soil and rubble by fire victims. This is the foundation for a new shacks to be built in the ‘wetland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9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1002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367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522" y="349687"/>
            <a:ext cx="290840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BACK IN THE COMMUNITY HALL: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his little chap </a:t>
            </a:r>
          </a:p>
          <a:p>
            <a:r>
              <a:rPr lang="en-US" dirty="0" smtClean="0"/>
              <a:t>Has spent the last 3 months here with his mother and 30 others.</a:t>
            </a:r>
          </a:p>
          <a:p>
            <a:r>
              <a:rPr lang="en-US" dirty="0" smtClean="0"/>
              <a:t>No privacy, no money, no home comforts and no toys. Innovation when all else seems hopeless!</a:t>
            </a:r>
          </a:p>
        </p:txBody>
      </p:sp>
    </p:spTree>
    <p:extLst>
      <p:ext uri="{BB962C8B-B14F-4D97-AF65-F5344CB8AC3E}">
        <p14:creationId xmlns:p14="http://schemas.microsoft.com/office/powerpoint/2010/main" val="404709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2902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6244" y="588946"/>
            <a:ext cx="45603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Keeping sewer water from the residential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2902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7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1282"/>
            <a:ext cx="9118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SHACKS THE CITY BUILT FOR FIRE VICTIMS WHO WERE HOUSED IN THE COMMUNITY HALL FOR </a:t>
            </a:r>
          </a:p>
          <a:p>
            <a:pPr algn="ctr"/>
            <a:r>
              <a:rPr lang="en-US" sz="7200" dirty="0" smtClean="0"/>
              <a:t>TWO MONTHS.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929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66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2295" y="198423"/>
            <a:ext cx="315549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After months in the community hall, this family called their 3x3 meter shack, provided by the City, “New Rest”.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2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2902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0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2902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115" y="5226896"/>
            <a:ext cx="8522741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Four family homes, 3x3 meters each, some without a window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are not allowed to extend these structures built on a rubble mound.</a:t>
            </a:r>
          </a:p>
          <a:p>
            <a:r>
              <a:rPr lang="en-US" dirty="0" smtClean="0"/>
              <a:t>There is no plan for the longer term for theses people whose houses burnt</a:t>
            </a:r>
          </a:p>
          <a:p>
            <a:r>
              <a:rPr lang="en-US" dirty="0" smtClean="0"/>
              <a:t>Down in November 2015.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3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66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855" y="202450"/>
            <a:ext cx="90151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3x3 meters, the prescribed size for families whose houses are re-built after the Nov 2015 fire.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7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0541"/>
            <a:ext cx="9325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THE WETLAND</a:t>
            </a:r>
            <a:endParaRPr lang="en-US" sz="8000" dirty="0"/>
          </a:p>
        </p:txBody>
      </p:sp>
      <p:pic>
        <p:nvPicPr>
          <p:cNvPr id="4" name="Picture 3" descr="DSCF66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3044" y="2473936"/>
            <a:ext cx="4639640" cy="3479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1212" y="4840400"/>
            <a:ext cx="4446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Re-built 3x3 after the fire. Those who </a:t>
            </a:r>
          </a:p>
          <a:p>
            <a:r>
              <a:rPr lang="en-US" dirty="0" smtClean="0"/>
              <a:t>Extend their structures have them</a:t>
            </a:r>
          </a:p>
          <a:p>
            <a:r>
              <a:rPr lang="en-US" dirty="0" smtClean="0"/>
              <a:t>Torn down by the City anti-invasion unit.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Macintosh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2016-03-15T09:44:25Z</dcterms:created>
  <dcterms:modified xsi:type="dcterms:W3CDTF">2016-03-15T10:18:50Z</dcterms:modified>
</cp:coreProperties>
</file>