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9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9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5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1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2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8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9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8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7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2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D2050-EDD4-2F4B-82B0-83F11C2C939E}" type="datetimeFigureOut">
              <a:rPr lang="en-US" smtClean="0"/>
              <a:t>2016/03/15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908B-9CF6-114F-96CD-DA92E8993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7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3305"/>
            <a:ext cx="7772400" cy="37177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PHOTOGRAPHS FROM MASIPHUMELELE ON THE DANGERS TO PUBLIC HEALTH AND</a:t>
            </a:r>
            <a:br>
              <a:rPr lang="en-US" dirty="0" smtClean="0"/>
            </a:br>
            <a:r>
              <a:rPr lang="en-US" dirty="0"/>
              <a:t>TO </a:t>
            </a:r>
            <a:r>
              <a:rPr lang="en-US" dirty="0" smtClean="0"/>
              <a:t>CHILDREN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Submitted to the South African Human Rights Commission, as part of the Complaint lodged at the same time.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This presentation is also provided </a:t>
            </a:r>
            <a:r>
              <a:rPr lang="en-US" smtClean="0">
                <a:solidFill>
                  <a:schemeClr val="tx1"/>
                </a:solidFill>
              </a:rPr>
              <a:t>electonically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March 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5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290247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812" y="1090473"/>
            <a:ext cx="6073503" cy="4555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0193" y="1214701"/>
            <a:ext cx="2595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moisture of the ground</a:t>
            </a:r>
          </a:p>
          <a:p>
            <a:r>
              <a:rPr lang="en-US" dirty="0" smtClean="0"/>
              <a:t>Is partly due from the proximity</a:t>
            </a:r>
          </a:p>
          <a:p>
            <a:r>
              <a:rPr lang="en-US" dirty="0"/>
              <a:t>o</a:t>
            </a:r>
            <a:r>
              <a:rPr lang="en-US" dirty="0" smtClean="0"/>
              <a:t>f the open sewers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8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290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215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1277" y="3883362"/>
            <a:ext cx="2173886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Children waiting their turn to collect water from communal tap. The open drain has a bridge but no railings.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1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5863" y="331283"/>
            <a:ext cx="2337771" cy="1754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Crossing the sewer. The playground of children. Most bridges are made from debris left over after the last fire.</a:t>
            </a:r>
          </a:p>
        </p:txBody>
      </p:sp>
    </p:spTree>
    <p:extLst>
      <p:ext uri="{BB962C8B-B14F-4D97-AF65-F5344CB8AC3E}">
        <p14:creationId xmlns:p14="http://schemas.microsoft.com/office/powerpoint/2010/main" val="846899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6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9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529" y="496923"/>
            <a:ext cx="63402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Children playing house in burnt down shacks in the ‘wetland’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6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3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898" y="588946"/>
            <a:ext cx="40684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Children playing in a donga, currently dry.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262" y="239259"/>
            <a:ext cx="417853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Toilets</a:t>
            </a:r>
            <a:endParaRPr lang="en-US" sz="8000" dirty="0"/>
          </a:p>
        </p:txBody>
      </p:sp>
      <p:pic>
        <p:nvPicPr>
          <p:cNvPr id="3" name="Picture 2" descr="P22902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434" y="1798920"/>
            <a:ext cx="6745440" cy="5059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1531" y="2061311"/>
            <a:ext cx="1988026" cy="31393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Part of the group of  toilets that are under-serviced. They are located where service trucks cannot </a:t>
            </a:r>
            <a:r>
              <a:rPr lang="en-US" dirty="0" smtClean="0"/>
              <a:t>get, </a:t>
            </a:r>
            <a:r>
              <a:rPr lang="en-US" dirty="0"/>
              <a:t>but these </a:t>
            </a:r>
            <a:r>
              <a:rPr lang="en-US" dirty="0" smtClean="0"/>
              <a:t>are </a:t>
            </a:r>
            <a:r>
              <a:rPr lang="en-US" dirty="0"/>
              <a:t>toilets easily accessed by people living in Sections A, B or C.</a:t>
            </a:r>
          </a:p>
        </p:txBody>
      </p:sp>
    </p:spTree>
    <p:extLst>
      <p:ext uri="{BB962C8B-B14F-4D97-AF65-F5344CB8AC3E}">
        <p14:creationId xmlns:p14="http://schemas.microsoft.com/office/powerpoint/2010/main" val="383690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930" y="4214645"/>
            <a:ext cx="145420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Toilet in an area where servicing is deficient or absent.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5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dirty="0" smtClean="0"/>
              <a:t>CHILDREN AT RISK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26164"/>
            <a:ext cx="370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photos are taken by Rosemary Milbank and are her property. </a:t>
            </a:r>
            <a:endParaRPr lang="en-US" dirty="0"/>
          </a:p>
        </p:txBody>
      </p:sp>
      <p:pic>
        <p:nvPicPr>
          <p:cNvPr id="5" name="Content Placeholder 4" descr="DSCF660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7" r="-1377"/>
          <a:stretch/>
        </p:blipFill>
        <p:spPr>
          <a:xfrm>
            <a:off x="2797964" y="1640490"/>
            <a:ext cx="5559110" cy="40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2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6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4079" y="625755"/>
            <a:ext cx="224573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Rickety bridges across unsafe water, the playground for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5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65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513" y="967591"/>
            <a:ext cx="6731896" cy="5048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0073" y="1230224"/>
            <a:ext cx="208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Guiding a child over </a:t>
            </a:r>
          </a:p>
          <a:p>
            <a:r>
              <a:rPr lang="en-US" dirty="0" smtClean="0"/>
              <a:t>A rickety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3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2902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337" y="5981483"/>
            <a:ext cx="63506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Open, stagnant water in drain with children bathing in tubs on a bridge.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59173" y="62023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5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1466" y="220855"/>
            <a:ext cx="62401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Bath time in clean water, but unsafe water in the ditch underneath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9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65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2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5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666" y="847980"/>
            <a:ext cx="6890663" cy="5167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1977" y="1111169"/>
            <a:ext cx="206165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Alongside a smelling drain, a child on the way to </a:t>
            </a:r>
          </a:p>
          <a:p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ollect water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7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5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8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Macintosh PowerPoint</Application>
  <PresentationFormat>On-screen Show (4:3)</PresentationFormat>
  <Paragraphs>24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PHOTOGRAPHS FROM MASIPHUMELELE ON THE DANGERS TO PUBLIC HEALTH AND TO CHILDREN  </vt:lpstr>
      <vt:lpstr>CHILDREN AT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PHOTOGRAPHS FROM MASIPHUMELELE ON THE DANGERS TO PUBLIC HEALTH AND TO CHILDREN  </dc:title>
  <dc:creator>admin</dc:creator>
  <cp:lastModifiedBy>admin</cp:lastModifiedBy>
  <cp:revision>1</cp:revision>
  <dcterms:created xsi:type="dcterms:W3CDTF">2016-03-15T08:10:32Z</dcterms:created>
  <dcterms:modified xsi:type="dcterms:W3CDTF">2016-03-15T08:11:19Z</dcterms:modified>
</cp:coreProperties>
</file>