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48" d="100"/>
          <a:sy n="48" d="100"/>
        </p:scale>
        <p:origin x="-23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8F923-F787-7644-9EB8-C9A8A0DC617E}" type="datetimeFigureOut">
              <a:rPr lang="en-US" smtClean="0"/>
              <a:t>2016/03/15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56EC8-6E77-684F-8E63-41DED6812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142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8F923-F787-7644-9EB8-C9A8A0DC617E}" type="datetimeFigureOut">
              <a:rPr lang="en-US" smtClean="0"/>
              <a:t>2016/03/15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56EC8-6E77-684F-8E63-41DED6812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219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8F923-F787-7644-9EB8-C9A8A0DC617E}" type="datetimeFigureOut">
              <a:rPr lang="en-US" smtClean="0"/>
              <a:t>2016/03/15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56EC8-6E77-684F-8E63-41DED6812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425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8F923-F787-7644-9EB8-C9A8A0DC617E}" type="datetimeFigureOut">
              <a:rPr lang="en-US" smtClean="0"/>
              <a:t>2016/03/15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56EC8-6E77-684F-8E63-41DED6812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88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8F923-F787-7644-9EB8-C9A8A0DC617E}" type="datetimeFigureOut">
              <a:rPr lang="en-US" smtClean="0"/>
              <a:t>2016/03/15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56EC8-6E77-684F-8E63-41DED6812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85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8F923-F787-7644-9EB8-C9A8A0DC617E}" type="datetimeFigureOut">
              <a:rPr lang="en-US" smtClean="0"/>
              <a:t>2016/03/15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56EC8-6E77-684F-8E63-41DED6812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48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8F923-F787-7644-9EB8-C9A8A0DC617E}" type="datetimeFigureOut">
              <a:rPr lang="en-US" smtClean="0"/>
              <a:t>2016/03/15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56EC8-6E77-684F-8E63-41DED6812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8F923-F787-7644-9EB8-C9A8A0DC617E}" type="datetimeFigureOut">
              <a:rPr lang="en-US" smtClean="0"/>
              <a:t>2016/03/15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56EC8-6E77-684F-8E63-41DED6812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412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8F923-F787-7644-9EB8-C9A8A0DC617E}" type="datetimeFigureOut">
              <a:rPr lang="en-US" smtClean="0"/>
              <a:t>2016/03/15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56EC8-6E77-684F-8E63-41DED6812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75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8F923-F787-7644-9EB8-C9A8A0DC617E}" type="datetimeFigureOut">
              <a:rPr lang="en-US" smtClean="0"/>
              <a:t>2016/03/15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56EC8-6E77-684F-8E63-41DED6812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505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8F923-F787-7644-9EB8-C9A8A0DC617E}" type="datetimeFigureOut">
              <a:rPr lang="en-US" smtClean="0"/>
              <a:t>2016/03/15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56EC8-6E77-684F-8E63-41DED6812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16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8F923-F787-7644-9EB8-C9A8A0DC617E}" type="datetimeFigureOut">
              <a:rPr lang="en-US" smtClean="0"/>
              <a:t>2016/03/15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56EC8-6E77-684F-8E63-41DED6812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310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229028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669" y="5318919"/>
            <a:ext cx="8762041" cy="938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Toilets on the western edge of the wetland. Keys to the locks on the doors are held</a:t>
            </a:r>
          </a:p>
          <a:p>
            <a:r>
              <a:rPr lang="en-US" dirty="0" smtClean="0"/>
              <a:t>By 4 or 5 families as per City arrangement, leaving the majority without access. These are the properly serviced toilets in the area.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125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229027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89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229024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4522" y="4472309"/>
            <a:ext cx="2227326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Double-story shacks – the way to create space when none is available on the ground.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694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229027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34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229027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78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59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59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229027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46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229024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717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40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2290248 (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685" y="0"/>
            <a:ext cx="51435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96497" y="2760684"/>
            <a:ext cx="10182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Stagnant</a:t>
            </a:r>
          </a:p>
          <a:p>
            <a:r>
              <a:rPr lang="en-US" dirty="0" smtClean="0"/>
              <a:t>And</a:t>
            </a:r>
          </a:p>
          <a:p>
            <a:r>
              <a:rPr lang="en-US" dirty="0" smtClean="0"/>
              <a:t>stinking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096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229028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5860" y="5944674"/>
            <a:ext cx="485631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Toilet area for those without keys to formal toilets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880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229023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215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1338" y="5576582"/>
            <a:ext cx="3276561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Electricity distribution in </a:t>
            </a:r>
          </a:p>
          <a:p>
            <a:r>
              <a:rPr lang="en-US" dirty="0"/>
              <a:t>e</a:t>
            </a:r>
            <a:r>
              <a:rPr lang="en-US" dirty="0" smtClean="0"/>
              <a:t>ach structure is the handiwork of amateurs, and thus a significant fire risk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019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229023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484" y="5484560"/>
            <a:ext cx="2890001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Hundreds of structures are connected through passages such as this 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841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6328" y="346388"/>
            <a:ext cx="8446536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Four open canals, now</a:t>
            </a:r>
          </a:p>
          <a:p>
            <a:r>
              <a:rPr lang="en-US" sz="8000" dirty="0" smtClean="0"/>
              <a:t>sewers, that separate the houses of 15,000 people. </a:t>
            </a:r>
          </a:p>
        </p:txBody>
      </p:sp>
    </p:spTree>
    <p:extLst>
      <p:ext uri="{BB962C8B-B14F-4D97-AF65-F5344CB8AC3E}">
        <p14:creationId xmlns:p14="http://schemas.microsoft.com/office/powerpoint/2010/main" val="1386983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659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75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66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63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229023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28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229023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07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</Words>
  <Application>Microsoft Macintosh PowerPoint</Application>
  <PresentationFormat>On-screen Show (4:3)</PresentationFormat>
  <Paragraphs>12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2016-03-15T09:08:59Z</dcterms:created>
  <dcterms:modified xsi:type="dcterms:W3CDTF">2016-03-15T09:09:45Z</dcterms:modified>
</cp:coreProperties>
</file>