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14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9E91-F8FD-8C4B-A915-D848E92DFDA3}" type="datetimeFigureOut">
              <a:rPr lang="en-US" smtClean="0"/>
              <a:t>2016/06/28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3C6E-2969-7240-8399-918FC4A11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478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9E91-F8FD-8C4B-A915-D848E92DFDA3}" type="datetimeFigureOut">
              <a:rPr lang="en-US" smtClean="0"/>
              <a:t>2016/06/28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3C6E-2969-7240-8399-918FC4A11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95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9E91-F8FD-8C4B-A915-D848E92DFDA3}" type="datetimeFigureOut">
              <a:rPr lang="en-US" smtClean="0"/>
              <a:t>2016/06/28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3C6E-2969-7240-8399-918FC4A11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62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9E91-F8FD-8C4B-A915-D848E92DFDA3}" type="datetimeFigureOut">
              <a:rPr lang="en-US" smtClean="0"/>
              <a:t>2016/06/28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3C6E-2969-7240-8399-918FC4A11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64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9E91-F8FD-8C4B-A915-D848E92DFDA3}" type="datetimeFigureOut">
              <a:rPr lang="en-US" smtClean="0"/>
              <a:t>2016/06/28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3C6E-2969-7240-8399-918FC4A11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476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9E91-F8FD-8C4B-A915-D848E92DFDA3}" type="datetimeFigureOut">
              <a:rPr lang="en-US" smtClean="0"/>
              <a:t>2016/06/28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3C6E-2969-7240-8399-918FC4A11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03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9E91-F8FD-8C4B-A915-D848E92DFDA3}" type="datetimeFigureOut">
              <a:rPr lang="en-US" smtClean="0"/>
              <a:t>2016/06/28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3C6E-2969-7240-8399-918FC4A11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42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9E91-F8FD-8C4B-A915-D848E92DFDA3}" type="datetimeFigureOut">
              <a:rPr lang="en-US" smtClean="0"/>
              <a:t>2016/06/28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3C6E-2969-7240-8399-918FC4A11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616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9E91-F8FD-8C4B-A915-D848E92DFDA3}" type="datetimeFigureOut">
              <a:rPr lang="en-US" smtClean="0"/>
              <a:t>2016/06/28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3C6E-2969-7240-8399-918FC4A11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933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9E91-F8FD-8C4B-A915-D848E92DFDA3}" type="datetimeFigureOut">
              <a:rPr lang="en-US" smtClean="0"/>
              <a:t>2016/06/28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3C6E-2969-7240-8399-918FC4A11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1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9E91-F8FD-8C4B-A915-D848E92DFDA3}" type="datetimeFigureOut">
              <a:rPr lang="en-US" smtClean="0"/>
              <a:t>2016/06/28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3C6E-2969-7240-8399-918FC4A11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95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69E91-F8FD-8C4B-A915-D848E92DFDA3}" type="datetimeFigureOut">
              <a:rPr lang="en-US" smtClean="0"/>
              <a:t>2016/06/28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B3C6E-2969-7240-8399-918FC4A11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26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400"/>
            <a:ext cx="9144000" cy="62884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0106" y="6567819"/>
            <a:ext cx="3076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Heidi with Tamara, 6 days old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363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9144000" cy="66290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3751" y="650083"/>
            <a:ext cx="434258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Proud father Franz with Tamara, 2 weeks old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70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994" y="0"/>
            <a:ext cx="683500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7045" y="589610"/>
            <a:ext cx="1890037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Tamara, at 5 months on 19 November 1978 on the lap of her uncle Horst.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862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8" y="0"/>
            <a:ext cx="670060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42623" y="559374"/>
            <a:ext cx="87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Tamara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669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34</Words>
  <Application>Microsoft Macintosh PowerPoint</Application>
  <PresentationFormat>On-screen Show (4:3)</PresentationFormat>
  <Paragraphs>4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2016-06-26T09:44:07Z</dcterms:created>
  <dcterms:modified xsi:type="dcterms:W3CDTF">2016-06-28T14:14:05Z</dcterms:modified>
</cp:coreProperties>
</file>